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E55C6-8ED7-6243-A1EF-E80CEAC87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65929E-1671-584D-9B14-DFEF19257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29769-2072-D741-8B97-9A979F37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98EB3-A2C1-D34D-9C2C-15D4C128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E6D55-A416-F24B-9D27-7F461C71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453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56A15-BD07-F543-A67F-F60F9F12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1DD381-A254-AD4C-A5C8-F63A98C94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884EB-45CB-1341-A414-593406A36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73F3BF-BB1B-E94F-B3B1-DBA3A85D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EB10B-5C60-7544-871B-60FAA2BBD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566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E3594E-5ECB-9D4D-B533-8BA92A14C9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CF9558-2D71-6948-8B9F-67E519154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E388FA-D869-1044-8B1B-347D8C6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DF98E-420F-BC4F-BC87-818EFBD7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FE14E-FFBB-F64C-BA31-2AA28F8B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527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7631D-CB8B-564D-8E2E-BD79062C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A1EAA-BFE6-F04D-A681-5CC069964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0348C6-A74B-3740-A15D-9F6BA1FE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6BE96-10F2-4A42-AD08-997A55BE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F1E25-912C-844A-9CDD-F387F4AD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225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1249A-BA3D-EF41-96FF-5F78A55A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D0468-DD67-0F4D-A0C0-66B41E756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5CF52-62D8-0142-A643-40AEB8CE1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0315E-BC44-5047-B562-64CEF22DF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512B4-4D5D-D145-9556-12F17E59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785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AED2A-B8B7-9748-8B02-20FBFC34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894F4-CBE5-DE43-997C-1B42A471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80333-784B-D847-9CBD-7AA96D48C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908B6-178D-1A4B-944D-4CAD8D32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A7077-BF99-8C4A-BB75-74DE4BFA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2B6C5-D777-9749-89B7-2AEF8881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8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36F5F-D54E-A54B-9B61-A42601C8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06F882-DED4-9742-B108-E76CB43F8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F8C1F7-A4A0-274A-B4FE-166091FC2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F86041-AE34-B94E-8EAA-E8D0B86C8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4825AC-0303-4844-AE11-EDA2BF93E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141894-0604-1046-86DE-4CB265EB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F344E3-9617-EE43-95D3-2AC7BCAF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8B4BC4-1883-2040-ACD4-ADE57226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742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6822D-9C11-754A-8C7F-C746B82D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A42328-253E-A048-9DBD-11C802B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E8DB9E-8FA6-1E46-8267-8BC113479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5E098C-73FE-3641-BBE7-66BDB626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660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559CE-7E93-7D45-A21C-0BAF8881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C008C4-B72D-7D4D-B5CE-9EE5C750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840494-53F0-4745-8E4F-AF2FCAC8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14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373AE-8065-D146-B032-215E28437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8EBD8-9817-F44C-84CF-FC6B2FEF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0E02D7-7998-AE4B-B3E5-3086E675D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C20332-7DE0-B440-B2DD-295656F4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DEAD8-50E8-5D41-84E9-132BA375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708CFF-630B-144E-928B-EC3B9289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159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02DF0-03D5-E94E-947E-9F8937B9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A6CC8C-63F9-8A46-9A44-5C9D358EF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BA6AC0-24C7-E146-BE69-BB0009BDD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B0827-1E3B-774B-9A75-53E46385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4FB19A-5A7C-0245-A494-2A65E49C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358E68-F436-924F-B3EA-9D1419F2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481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E8B3DF-F7C6-6642-8157-B28F22CC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90EB9-80B3-D24B-8E47-ECF0BCEC5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32B2D-04AC-A243-B92E-636A55BF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0D54-26B4-E44F-ACE8-CD1D53FEFD73}" type="datetimeFigureOut">
              <a:rPr kumimoji="1" lang="ko-Kore-KR" altLang="en-US" smtClean="0"/>
              <a:t>2021. 7. 9.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E9BF6-8C12-1743-9308-75DA568A5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DCCF0-BE0C-8748-849E-12F3104D1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F4C8D-29B1-684A-8F66-46D5D2D73A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821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84656E-3AEC-C841-9683-AB726F44C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111250"/>
            <a:ext cx="74549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490ECEC-8EC2-6B4F-B4D9-4F8F11F9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06" y="0"/>
            <a:ext cx="11319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9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97A72A-2BC0-7949-A6FC-A628342F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0" y="556054"/>
            <a:ext cx="920443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C3DBB8-44CF-D940-BDCA-53C869DD4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80" y="708454"/>
            <a:ext cx="9204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8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kimkyungmin</dc:creator>
  <cp:lastModifiedBy>kimkyungmin</cp:lastModifiedBy>
  <cp:revision>1</cp:revision>
  <dcterms:created xsi:type="dcterms:W3CDTF">2021-07-09T05:06:20Z</dcterms:created>
  <dcterms:modified xsi:type="dcterms:W3CDTF">2021-07-09T05:07:46Z</dcterms:modified>
</cp:coreProperties>
</file>